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815353"/>
            <a:ext cx="8349690" cy="165597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2200" dirty="0">
                <a:latin typeface="+mj-lt"/>
              </a:rPr>
              <a:t>TRƯỜNG THCS – THPT PHAN CHÂU TRINH</a:t>
            </a:r>
          </a:p>
          <a:p>
            <a:r>
              <a:rPr lang="vi-VN" sz="2200" dirty="0">
                <a:latin typeface="+mj-lt"/>
              </a:rPr>
              <a:t>GIÁO VIÊN: ĐỖ THỊ NHƯ QUỲNH</a:t>
            </a:r>
          </a:p>
          <a:p>
            <a:endParaRPr lang="vi-VN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18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2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NHẬN XÉT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THẢ LỎNG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933" y="4959722"/>
            <a:ext cx="3462358" cy="1232647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!</a:t>
            </a:r>
          </a:p>
          <a:p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71" y="1754635"/>
            <a:ext cx="389568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1506072"/>
            <a:ext cx="12191492" cy="4894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6" y="201706"/>
            <a:ext cx="10286999" cy="123713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153" y="1837267"/>
            <a:ext cx="4262718" cy="3649133"/>
          </a:xfrm>
          <a:solidFill>
            <a:srgbClr val="99FF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I/ KHỞI ĐỘNG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II/ HỌC BÀI MỚI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ĐỘNG TÁC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vi-VN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III/ KẾT THÚC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1/BÀI THỂ LỰC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2/ NHẬN XÉT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3/ THẢ LỎNG</a:t>
            </a:r>
          </a:p>
        </p:txBody>
      </p:sp>
    </p:spTree>
    <p:extLst>
      <p:ext uri="{BB962C8B-B14F-4D97-AF65-F5344CB8AC3E}">
        <p14:creationId xmlns:p14="http://schemas.microsoft.com/office/powerpoint/2010/main" val="33474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2730"/>
            <a:ext cx="10131425" cy="22322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/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cap="none" dirty="0" err="1" smtClean="0"/>
              <a:t>Khởi</a:t>
            </a:r>
            <a:r>
              <a:rPr lang="en-US" cap="none" dirty="0" smtClean="0"/>
              <a:t> </a:t>
            </a:r>
            <a:r>
              <a:rPr lang="en-US" cap="none" dirty="0" err="1" smtClean="0"/>
              <a:t>động</a:t>
            </a:r>
            <a:r>
              <a:rPr lang="en-US" cap="none" dirty="0" smtClean="0"/>
              <a:t> </a:t>
            </a:r>
            <a:r>
              <a:rPr lang="en-US" cap="none" dirty="0" err="1" smtClean="0"/>
              <a:t>các</a:t>
            </a:r>
            <a:r>
              <a:rPr lang="en-US" cap="none" dirty="0" smtClean="0"/>
              <a:t> </a:t>
            </a:r>
            <a:r>
              <a:rPr lang="en-US" cap="none" dirty="0" err="1" smtClean="0"/>
              <a:t>khớp</a:t>
            </a:r>
            <a:r>
              <a:rPr lang="en-US" cap="none" dirty="0" smtClean="0"/>
              <a:t>, </a:t>
            </a:r>
            <a:r>
              <a:rPr lang="en-US" cap="none" dirty="0" err="1" smtClean="0"/>
              <a:t>đến</a:t>
            </a:r>
            <a:r>
              <a:rPr lang="en-US" cap="none" dirty="0" smtClean="0"/>
              <a:t> </a:t>
            </a:r>
            <a:r>
              <a:rPr lang="en-US" cap="none" dirty="0" err="1" smtClean="0"/>
              <a:t>căng</a:t>
            </a:r>
            <a:r>
              <a:rPr lang="en-US" cap="none" dirty="0" smtClean="0"/>
              <a:t> </a:t>
            </a:r>
            <a:r>
              <a:rPr lang="en-US" cap="none" dirty="0" err="1" smtClean="0"/>
              <a:t>cơ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r>
              <a:rPr lang="en-US" cap="none" dirty="0" smtClean="0"/>
              <a:t>		</a:t>
            </a:r>
            <a:r>
              <a:rPr lang="en-US" cap="none" dirty="0" err="1" smtClean="0"/>
              <a:t>Khởi</a:t>
            </a:r>
            <a:r>
              <a:rPr lang="en-US" cap="none" dirty="0" smtClean="0"/>
              <a:t> </a:t>
            </a:r>
            <a:r>
              <a:rPr lang="en-US" cap="none" dirty="0" err="1" smtClean="0"/>
              <a:t>động</a:t>
            </a:r>
            <a:r>
              <a:rPr lang="en-US" cap="none" dirty="0" smtClean="0"/>
              <a:t> </a:t>
            </a:r>
            <a:r>
              <a:rPr lang="en-US" cap="none" dirty="0" err="1" smtClean="0"/>
              <a:t>chuyên</a:t>
            </a:r>
            <a:r>
              <a:rPr lang="en-US" cap="none" dirty="0" smtClean="0"/>
              <a:t> </a:t>
            </a:r>
            <a:r>
              <a:rPr lang="en-US" cap="none" dirty="0" err="1" smtClean="0"/>
              <a:t>môn</a:t>
            </a:r>
            <a:r>
              <a:rPr lang="en-US" cap="none" dirty="0" smtClean="0"/>
              <a:t>.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83" r="17614" b="-2674"/>
          <a:stretch/>
        </p:blipFill>
        <p:spPr>
          <a:xfrm>
            <a:off x="8940151" y="2697751"/>
            <a:ext cx="2762882" cy="25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73" y="3223416"/>
            <a:ext cx="3767798" cy="244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773" r="10350"/>
          <a:stretch/>
        </p:blipFill>
        <p:spPr>
          <a:xfrm>
            <a:off x="389964" y="2886010"/>
            <a:ext cx="2669429" cy="3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84" y="162981"/>
            <a:ext cx="4020670" cy="1084232"/>
          </a:xfrm>
        </p:spPr>
        <p:txBody>
          <a:bodyPr/>
          <a:lstStyle/>
          <a:p>
            <a:r>
              <a:rPr lang="en-US" dirty="0" smtClean="0"/>
              <a:t>Ii/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" y="1077381"/>
            <a:ext cx="11967882" cy="57234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TTCB: Đứng nghiêm,mũi chân hình chữ V,hai tay cầm cờ áp nhẹ vào đùi , cờ song song mặt đất và sẵn sàng thực hiện động tác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Bước chân trái sang ngang rộng bằng vai, hai tay cầm cờ đưa ra trước lên cao, mặt ngửa hít vào bằng mũi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Đưa hai tay ra trước xuống thấp chếch ra sau, cờ song song mặt đất, đầu cuối, thở ra bằng miệng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Đưa hai tay và cờ từ dưới ra trước dang ngang, hít vào bằng mũi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Đưa hai tay cầm cờ ra trước xuống thấp về TTCB, thở ra bằng miệng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5,6,7,8. Như nhịp 1,2,3,4.Nhưng nhịp 5 đổi chân phải sang ngang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7" b="79804"/>
          <a:stretch/>
        </p:blipFill>
        <p:spPr>
          <a:xfrm>
            <a:off x="4857215" y="329451"/>
            <a:ext cx="5258390" cy="19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2" y="550877"/>
            <a:ext cx="10131425" cy="1456267"/>
          </a:xfrm>
        </p:spPr>
        <p:txBody>
          <a:bodyPr/>
          <a:lstStyle/>
          <a:p>
            <a:r>
              <a:rPr lang="vi-VN" dirty="0" smtClean="0"/>
              <a:t>Một </a:t>
            </a:r>
            <a:r>
              <a:rPr lang="vi-VN" dirty="0"/>
              <a:t>số sai thường mắc và cách sửa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364" y="200714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+ </a:t>
            </a:r>
            <a:r>
              <a:rPr lang="vi-VN" dirty="0"/>
              <a:t>Sai 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* </a:t>
            </a:r>
            <a:r>
              <a:rPr lang="vi-VN" dirty="0" smtClean="0"/>
              <a:t>Thực </a:t>
            </a:r>
            <a:r>
              <a:rPr lang="vi-VN" dirty="0"/>
              <a:t>hiện động tác ở từng nhịp với tư thế không chính xác 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vi-VN" dirty="0" smtClean="0"/>
              <a:t>* </a:t>
            </a:r>
            <a:r>
              <a:rPr lang="vi-VN" dirty="0"/>
              <a:t>Thực hiện động tác với nhịp quá nhanh không đúng với tính chất của động tác 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* </a:t>
            </a:r>
            <a:r>
              <a:rPr lang="vi-VN" dirty="0" smtClean="0"/>
              <a:t>Không </a:t>
            </a:r>
            <a:r>
              <a:rPr lang="vi-VN" dirty="0"/>
              <a:t>biết cách thở sâu phối hợp với </a:t>
            </a:r>
            <a:r>
              <a:rPr lang="vi-VN" dirty="0" smtClean="0"/>
              <a:t>động </a:t>
            </a:r>
            <a:r>
              <a:rPr lang="vi-VN" dirty="0"/>
              <a:t>tác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*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*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*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chậm</a:t>
            </a:r>
            <a:r>
              <a:rPr lang="en-US" dirty="0"/>
              <a:t> 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 </a:t>
            </a:r>
            <a:r>
              <a:rPr lang="en-US" dirty="0" err="1"/>
              <a:t>Nhắc</a:t>
            </a:r>
            <a:r>
              <a:rPr lang="en-US" dirty="0"/>
              <a:t> HS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67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2" y="-4980"/>
            <a:ext cx="10131425" cy="145626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575" y="612397"/>
            <a:ext cx="11321065" cy="570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trái sang ngang một bước rộng bằng vai , hai tay đưa từ dưới ra trước - lên cao song song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,lòng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hướng vào nhau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,cờ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lên cao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,mặt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ngửa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,mắt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theo cờ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(hít vào) 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2: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hai tay ra trước song song cao ngang vai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,lòng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hướng vào nhau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,cờ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trước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(thở ra)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3: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hai tay dang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ngửa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sang hai bên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(hít vào).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4: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TTCB ( thở ra ) 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5,6,7,8 : Như nhịp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1, 2, 3, 4,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5 bước chân phải sang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 r="48583" b="57684"/>
          <a:stretch/>
        </p:blipFill>
        <p:spPr>
          <a:xfrm>
            <a:off x="5227736" y="3316941"/>
            <a:ext cx="6964264" cy="3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Một </a:t>
            </a:r>
            <a:r>
              <a:rPr lang="vi-VN" dirty="0"/>
              <a:t>số sai thường mắc và cách sửa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867" y="1949120"/>
            <a:ext cx="954037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200" dirty="0" smtClean="0">
                <a:latin typeface="+mj-lt"/>
              </a:rPr>
              <a:t>+ </a:t>
            </a:r>
            <a:r>
              <a:rPr lang="vi-VN" sz="2200" dirty="0">
                <a:latin typeface="+mj-lt"/>
              </a:rPr>
              <a:t>Sai :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* </a:t>
            </a:r>
            <a:r>
              <a:rPr lang="vi-VN" sz="2200" dirty="0" smtClean="0">
                <a:latin typeface="+mj-lt"/>
              </a:rPr>
              <a:t>Phương </a:t>
            </a:r>
            <a:r>
              <a:rPr lang="vi-VN" sz="2200" dirty="0">
                <a:latin typeface="+mj-lt"/>
              </a:rPr>
              <a:t>hướng , biên độ của tay và cờ không đúng .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Cầm để đuôi cán cờ nhô ra ngoài .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vi-VN" sz="2200" dirty="0" smtClean="0">
                <a:latin typeface="+mj-lt"/>
              </a:rPr>
              <a:t>+ </a:t>
            </a:r>
            <a:r>
              <a:rPr lang="vi-VN" sz="2200" dirty="0">
                <a:latin typeface="+mj-lt"/>
              </a:rPr>
              <a:t>Cách sửa :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Cho HS tập với nhịp độ chậm đến khi nắm vững động tác mới tập theo nhịp quy định : Nhịp hô nhanh vừa , tiếng hô đanh gọn .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Chỉ dẫn HS cách cầm cờ cho đúng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8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20" y="394283"/>
            <a:ext cx="11027452" cy="6028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Kiễng hai bàn chân , hai tay cầm cờ chống vào hông , cờ hướng ra trước ( hít vào ) 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2 : Khuyu gối ( sâu ) , kiễng hai bàn chân , hai tay đưa ra trước song song cao ngang vai , lưng thẳng , lòng bàn tay hướng vào nhau , cờ hướng trước , mắt nhìn theo cờ ( thở ra ) 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3 : Đứng thẳng người lên , hai tay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 ngang , bàn tay ngửa , 2 cờ hướng sang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bên , mặt quay sang trái mắt nhìn theo cờ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hít vào ) 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4 : Về TTCB ( thở ra ) 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 5 , 6 , 7 , 8 : Như nhịp 1, 2, 3, 4,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nhịp 7 quay mặt sang phải 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9" t="22941" r="2312" b="58235"/>
          <a:stretch/>
        </p:blipFill>
        <p:spPr>
          <a:xfrm>
            <a:off x="6107185" y="3277097"/>
            <a:ext cx="5934835" cy="31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91" y="265652"/>
            <a:ext cx="10131425" cy="1456267"/>
          </a:xfrm>
        </p:spPr>
        <p:txBody>
          <a:bodyPr/>
          <a:lstStyle/>
          <a:p>
            <a:r>
              <a:rPr lang="vi-VN" dirty="0"/>
              <a:t>Một số sai thường mắc và cách sửa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59" y="1621949"/>
            <a:ext cx="10622559" cy="411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200" dirty="0" smtClean="0">
                <a:latin typeface="+mj-lt"/>
              </a:rPr>
              <a:t>+ </a:t>
            </a:r>
            <a:r>
              <a:rPr lang="vi-VN" sz="2200" dirty="0">
                <a:latin typeface="+mj-lt"/>
              </a:rPr>
              <a:t>Sai :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Không thực hiện đúng tư thế ngồi xổm ( khuyu gối ít quá ) .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* </a:t>
            </a:r>
            <a:r>
              <a:rPr lang="vi-VN" sz="2200" dirty="0" smtClean="0">
                <a:latin typeface="+mj-lt"/>
              </a:rPr>
              <a:t>Không </a:t>
            </a:r>
            <a:r>
              <a:rPr lang="vi-VN" sz="2200" dirty="0">
                <a:latin typeface="+mj-lt"/>
              </a:rPr>
              <a:t>thực hiện đúng phương hướng của hai bàn tay và cờ . * Khi thực hiện động tác để mất thăng bằng ,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vi-VN" sz="2200" dirty="0" smtClean="0">
                <a:latin typeface="+mj-lt"/>
              </a:rPr>
              <a:t>+ </a:t>
            </a:r>
            <a:r>
              <a:rPr lang="vi-VN" sz="2200" dirty="0">
                <a:latin typeface="+mj-lt"/>
              </a:rPr>
              <a:t>Cách sửa :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Tập riêng nhịp 2 và 6 trong một số lần và nhắc HS đây là 2 nhịp cơ bản nhất để rèn luyện sức mạnh chân . </a:t>
            </a:r>
            <a:endParaRPr lang="en-US" sz="2200" dirty="0" smtClean="0">
              <a:latin typeface="+mj-lt"/>
            </a:endParaRPr>
          </a:p>
          <a:p>
            <a:pPr marL="0" indent="0"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* </a:t>
            </a:r>
            <a:r>
              <a:rPr lang="vi-VN" sz="2200" dirty="0">
                <a:latin typeface="+mj-lt"/>
              </a:rPr>
              <a:t>Cho HS tập với nhịp độ chậm , tăng dần đến nhanh vừa , riêng nhịp 2 và 6 cần hô kéo dài và nhấn mạnh hơn một chút .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962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90</TotalTime>
  <Words>382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Celestial</vt:lpstr>
      <vt:lpstr>Bài giảng thể dục lớp 7 tuần 1</vt:lpstr>
      <vt:lpstr>BÀI THỂ DỤC PHÁT TRIỂN CHUNG</vt:lpstr>
      <vt:lpstr>i/ khởi động    Khởi động các khớp, đến căng cơ.   Khởi động chuyên môn.</vt:lpstr>
      <vt:lpstr>Ii/ học bài mới</vt:lpstr>
      <vt:lpstr>Một số sai thường mắc và cách sửa :</vt:lpstr>
      <vt:lpstr> </vt:lpstr>
      <vt:lpstr>Một số sai thường mắc và cách sửa : </vt:lpstr>
      <vt:lpstr> </vt:lpstr>
      <vt:lpstr>Một số sai thường mắc và cách sửa : </vt:lpstr>
      <vt:lpstr>PowerPoint Presentation</vt:lpstr>
      <vt:lpstr>2/ NHẬN XÉT 3/ THẢ LỎNG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thể dục lớp 7 tuần 3</dc:title>
  <dc:creator>Admin</dc:creator>
  <cp:lastModifiedBy>Admin</cp:lastModifiedBy>
  <cp:revision>19</cp:revision>
  <dcterms:created xsi:type="dcterms:W3CDTF">2021-09-11T15:58:45Z</dcterms:created>
  <dcterms:modified xsi:type="dcterms:W3CDTF">2021-09-12T07:40:12Z</dcterms:modified>
</cp:coreProperties>
</file>